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8" r:id="rId21"/>
    <p:sldId id="279" r:id="rId22"/>
    <p:sldId id="280" r:id="rId23"/>
    <p:sldId id="281" r:id="rId24"/>
    <p:sldId id="275" r:id="rId25"/>
    <p:sldId id="276" r:id="rId26"/>
    <p:sldId id="282" r:id="rId27"/>
    <p:sldId id="283" r:id="rId28"/>
    <p:sldId id="284" r:id="rId29"/>
    <p:sldId id="285" r:id="rId30"/>
    <p:sldId id="286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6" r:id="rId42"/>
    <p:sldId id="303" r:id="rId43"/>
    <p:sldId id="300" r:id="rId44"/>
    <p:sldId id="301" r:id="rId45"/>
    <p:sldId id="302" r:id="rId46"/>
    <p:sldId id="304" r:id="rId47"/>
    <p:sldId id="305" r:id="rId48"/>
    <p:sldId id="290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81840" autoAdjust="0"/>
  </p:normalViewPr>
  <p:slideViewPr>
    <p:cSldViewPr>
      <p:cViewPr>
        <p:scale>
          <a:sx n="75" d="100"/>
          <a:sy n="75" d="100"/>
        </p:scale>
        <p:origin x="-1517" y="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5T09:35:32.279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B4AB-66F6-4E75-99C8-EDEC3EA0DC1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D44E-40CF-4902-81FC-82B591860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function Create(){</a:t>
            </a:r>
          </a:p>
          <a:p>
            <a:r>
              <a:rPr lang="en-US" altLang="ko-KR" dirty="0" smtClean="0"/>
              <a:t>		let account = web3.personal.newAccount("eth")</a:t>
            </a:r>
          </a:p>
          <a:p>
            <a:r>
              <a:rPr lang="en-US" altLang="ko-KR" dirty="0" smtClean="0"/>
              <a:t>		console.log("account: " , account);</a:t>
            </a:r>
          </a:p>
          <a:p>
            <a:r>
              <a:rPr lang="en-US" altLang="ko-KR" dirty="0" smtClean="0"/>
              <a:t>	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1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r>
              <a:rPr lang="ko-KR" altLang="en-US" dirty="0" smtClean="0"/>
              <a:t>에 파일 저장 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1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–day2 –</a:t>
            </a:r>
            <a:r>
              <a:rPr lang="en-US" altLang="ko-KR" dirty="0" err="1" smtClean="0"/>
              <a:t>dapp</a:t>
            </a:r>
            <a:r>
              <a:rPr lang="en-US" altLang="ko-KR" dirty="0" smtClean="0"/>
              <a:t> –start  </a:t>
            </a:r>
            <a:r>
              <a:rPr lang="ko-KR" altLang="en-US" dirty="0" smtClean="0"/>
              <a:t>다 복사 해서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클릭</a:t>
            </a:r>
            <a:r>
              <a:rPr lang="en-US" altLang="ko-KR" baseline="0" dirty="0" smtClean="0"/>
              <a:t> – use previous version </a:t>
            </a:r>
            <a:r>
              <a:rPr lang="ko-KR" altLang="en-US" baseline="0" dirty="0" smtClean="0"/>
              <a:t>후 코딩 </a:t>
            </a:r>
            <a:r>
              <a:rPr lang="ko-KR" altLang="en-US" baseline="0" dirty="0" err="1" smtClean="0"/>
              <a:t>붙여넣기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^0.4.18; </a:t>
            </a:r>
            <a:r>
              <a:rPr lang="ko-KR" altLang="en-US" dirty="0" smtClean="0"/>
              <a:t>중 옆쪽 클릭하여 가장 </a:t>
            </a:r>
            <a:r>
              <a:rPr lang="ko-KR" altLang="en-US" dirty="0" err="1" smtClean="0"/>
              <a:t>최신것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코딩을 제일 </a:t>
            </a:r>
            <a:r>
              <a:rPr lang="ko-KR" altLang="en-US" dirty="0" err="1" smtClean="0"/>
              <a:t>먼저한다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ko-KR" altLang="en-US" dirty="0" err="1" smtClean="0"/>
              <a:t>에러나면</a:t>
            </a:r>
            <a:r>
              <a:rPr lang="ko-KR" altLang="en-US" dirty="0" smtClean="0"/>
              <a:t> 컴파일러 버전 확인한다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Run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해주는것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보내는것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저장되는거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읽어오는것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스마트컨트랙트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Solidtiy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프로그램이름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함수이름은 아무거나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써도됌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저장하고싶으면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set(unit x) , get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사용자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뿌려줌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데이터값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아무것도 없으면 입력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못받음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있고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가로있고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heavy eternal humor blame valid leave have frozen another response omit alarm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메타마스크 비밀번호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Sum</a:t>
            </a:r>
            <a:r>
              <a:rPr lang="ko-KR" altLang="en-US" dirty="0" smtClean="0"/>
              <a:t>을 실행하여 </a:t>
            </a:r>
            <a:r>
              <a:rPr lang="en-US" altLang="ko-KR" dirty="0" smtClean="0"/>
              <a:t>Decoded output 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더한값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Web3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4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실행법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7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2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1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5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3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9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2019.11.28 </a:t>
            </a:r>
            <a:r>
              <a:rPr lang="ko-KR" altLang="en-US" dirty="0" smtClean="0"/>
              <a:t>제출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3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6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8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err="1" smtClean="0"/>
              <a:t>번라인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64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1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591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4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3061" r="843" b="5374"/>
          <a:stretch/>
        </p:blipFill>
        <p:spPr bwMode="auto">
          <a:xfrm>
            <a:off x="133471" y="809563"/>
            <a:ext cx="8999982" cy="524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2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페북의</a:t>
            </a:r>
            <a:r>
              <a:rPr lang="ko-KR" altLang="en-US" dirty="0" smtClean="0"/>
              <a:t> 화폐 </a:t>
            </a:r>
            <a:r>
              <a:rPr lang="ko-KR" altLang="en-US" dirty="0" err="1" smtClean="0"/>
              <a:t>리브라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개인들의 연대에 의해 발권되는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비트코인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이더리움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기업들이 연합해 중앙화된 전자화폐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국가주도 중앙은행이 발행하는 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중국 </a:t>
            </a:r>
            <a:r>
              <a:rPr lang="en-US" altLang="ko-KR" dirty="0" smtClean="0"/>
              <a:t>CBDC(</a:t>
            </a:r>
            <a:r>
              <a:rPr lang="en-US" altLang="ko-KR" i="1" dirty="0"/>
              <a:t>Central Bank Digital </a:t>
            </a:r>
            <a:r>
              <a:rPr lang="en-US" altLang="ko-KR" i="1" dirty="0" smtClean="0"/>
              <a:t>Currency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리브라와</a:t>
            </a:r>
            <a:r>
              <a:rPr lang="ko-KR" altLang="en-US" dirty="0" smtClean="0"/>
              <a:t> 중국의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연관이 많다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중앙집권적 화폐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리브라는</a:t>
            </a:r>
            <a:r>
              <a:rPr lang="ko-KR" altLang="en-US" dirty="0" smtClean="0"/>
              <a:t> 사기업이지만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중앙은행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전자지갑 만들기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69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스케닝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98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31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667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결제시스템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69269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1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스마트컨트렉트</a:t>
            </a:r>
            <a:r>
              <a:rPr lang="ko-KR" altLang="en-US" dirty="0" smtClean="0"/>
              <a:t> 없이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Blockinfo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/>
          <a:stretch/>
        </p:blipFill>
        <p:spPr bwMode="auto">
          <a:xfrm>
            <a:off x="2195736" y="-99392"/>
            <a:ext cx="5377952" cy="2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01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 r="703" b="14930"/>
          <a:stretch/>
        </p:blipFill>
        <p:spPr bwMode="auto">
          <a:xfrm>
            <a:off x="467544" y="1844824"/>
            <a:ext cx="7945210" cy="337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49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Web –</a:t>
            </a:r>
            <a:r>
              <a:rPr lang="ko-KR" altLang="en-US" dirty="0" err="1" smtClean="0"/>
              <a:t>이더리움</a:t>
            </a:r>
            <a:r>
              <a:rPr lang="en-US" altLang="ko-KR" dirty="0" err="1" smtClean="0"/>
              <a:t>geth-blockcain</a:t>
            </a:r>
            <a:r>
              <a:rPr lang="en-US" altLang="ko-KR" dirty="0" smtClean="0"/>
              <a:t> node</a:t>
            </a:r>
          </a:p>
          <a:p>
            <a:pPr marL="0" indent="0">
              <a:buNone/>
            </a:pPr>
            <a:r>
              <a:rPr lang="en-US" altLang="ko-KR" dirty="0" smtClean="0"/>
              <a:t>Web3.js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원격접속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76672"/>
            <a:ext cx="6048672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4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탈 중앙화된 암호화 화폐이자 결제시스템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히피 </a:t>
            </a:r>
            <a:r>
              <a:rPr lang="ko-KR" altLang="en-US" dirty="0" err="1" smtClean="0"/>
              <a:t>사이퍼</a:t>
            </a:r>
            <a:r>
              <a:rPr lang="ko-KR" altLang="en-US" dirty="0" smtClean="0"/>
              <a:t> 펑크로 인해 </a:t>
            </a:r>
            <a:r>
              <a:rPr lang="ko-KR" altLang="en-US" dirty="0" err="1" smtClean="0"/>
              <a:t>오게됨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 자유 프라이버시 보호를 중시를 위해서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사이버펑크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가상현실</a:t>
            </a:r>
            <a:r>
              <a:rPr lang="en-US" altLang="ko-KR" dirty="0" smtClean="0"/>
              <a:t>+</a:t>
            </a:r>
            <a:r>
              <a:rPr lang="ko-KR" altLang="en-US" dirty="0" smtClean="0"/>
              <a:t>반항적 패션 경향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약자에게 프라이버시를 강자에게 투명성을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암호학</a:t>
            </a:r>
            <a:r>
              <a:rPr lang="ko-KR" altLang="en-US" dirty="0" smtClean="0"/>
              <a:t> 기술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익명성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69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473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" r="22344" b="16528"/>
          <a:stretch/>
        </p:blipFill>
        <p:spPr bwMode="auto">
          <a:xfrm>
            <a:off x="1043608" y="1628800"/>
            <a:ext cx="7177720" cy="403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14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6" t="-61633" r="-5778" b="24834"/>
          <a:stretch/>
        </p:blipFill>
        <p:spPr bwMode="auto">
          <a:xfrm>
            <a:off x="-108520" y="-387424"/>
            <a:ext cx="914400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289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4" y="11482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4" y="13006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591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지갑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948264" cy="390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97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465168" cy="419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8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55679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797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351574" cy="469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76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72" y="212023"/>
            <a:ext cx="9131256" cy="12682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2" y="1352262"/>
            <a:ext cx="9131256" cy="502184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0" y="1408846"/>
            <a:ext cx="8103886" cy="455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6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"/>
          <a:stretch/>
        </p:blipFill>
        <p:spPr bwMode="auto">
          <a:xfrm>
            <a:off x="467544" y="1412776"/>
            <a:ext cx="8049978" cy="457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52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신용카드 결제시스템과 비트코인 결제 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mtClean="0"/>
              <a:t>수수료 차이</a:t>
            </a:r>
            <a:r>
              <a:rPr lang="en-US" altLang="ko-KR" smtClean="0"/>
              <a:t>,</a:t>
            </a:r>
            <a:r>
              <a:rPr lang="ko-KR" altLang="en-US" smtClean="0"/>
              <a:t>거래시간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실제 결제수단으로 비트코인이 사용되고 </a:t>
            </a:r>
            <a:r>
              <a:rPr lang="ko-KR" altLang="en-US" dirty="0" err="1" smtClean="0"/>
              <a:t>있는예시는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ko-KR" altLang="en-US" dirty="0" smtClean="0"/>
              <a:t>암호화폐 거래소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52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 r="25000" b="7679"/>
          <a:stretch/>
        </p:blipFill>
        <p:spPr bwMode="auto">
          <a:xfrm>
            <a:off x="1259632" y="1484784"/>
            <a:ext cx="6791580" cy="449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705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/>
              <a:t>console.log('</a:t>
            </a:r>
            <a:r>
              <a:rPr lang="en-US" altLang="ko-KR" dirty="0" err="1"/>
              <a:t>git</a:t>
            </a:r>
            <a:r>
              <a:rPr lang="en-US" altLang="ko-KR" dirty="0"/>
              <a:t> tests');</a:t>
            </a:r>
          </a:p>
          <a:p>
            <a:r>
              <a:rPr lang="en-US" altLang="ko-KR" dirty="0"/>
              <a:t>body('1');</a:t>
            </a:r>
          </a:p>
          <a:p>
            <a:r>
              <a:rPr lang="en-US" altLang="ko-KR" dirty="0"/>
              <a:t>/*</a:t>
            </a:r>
            <a:endParaRPr lang="ko-KR" altLang="en-US" dirty="0"/>
          </a:p>
          <a:p>
            <a:r>
              <a:rPr lang="en-US" altLang="ko-KR" dirty="0" err="1"/>
              <a:t>gith</a:t>
            </a:r>
            <a:r>
              <a:rPr lang="en-US" altLang="ko-KR" dirty="0"/>
              <a:t> add </a:t>
            </a:r>
            <a:r>
              <a:rPr lang="ko-KR" altLang="en-US" dirty="0"/>
              <a:t>더하다</a:t>
            </a:r>
          </a:p>
          <a:p>
            <a:r>
              <a:rPr lang="en-US" altLang="ko-KR" dirty="0" err="1"/>
              <a:t>gih</a:t>
            </a:r>
            <a:r>
              <a:rPr lang="en-US" altLang="ko-KR" dirty="0"/>
              <a:t> commit </a:t>
            </a:r>
            <a:r>
              <a:rPr lang="ko-KR" altLang="en-US" dirty="0"/>
              <a:t>상태가 어떤지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status </a:t>
            </a:r>
            <a:r>
              <a:rPr lang="ko-KR" altLang="en-US" dirty="0" err="1"/>
              <a:t>여기있는지</a:t>
            </a:r>
            <a:r>
              <a:rPr lang="ko-KR" altLang="en-US" dirty="0"/>
              <a:t> 파일변환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clone </a:t>
            </a:r>
            <a:r>
              <a:rPr lang="ko-KR" altLang="en-US" dirty="0"/>
              <a:t>복사</a:t>
            </a:r>
          </a:p>
          <a:p>
            <a:r>
              <a:rPr lang="en-US" altLang="ko-KR" dirty="0" err="1"/>
              <a:t>ls</a:t>
            </a:r>
            <a:r>
              <a:rPr lang="en-US" altLang="ko-KR" dirty="0"/>
              <a:t> &gt;list</a:t>
            </a:r>
            <a:endParaRPr lang="ko-KR" altLang="en-US" dirty="0"/>
          </a:p>
          <a:p>
            <a:r>
              <a:rPr lang="en-US" altLang="ko-KR" dirty="0"/>
              <a:t>vi test1.txt </a:t>
            </a:r>
            <a:r>
              <a:rPr lang="ko-KR" altLang="en-US" dirty="0"/>
              <a:t>방문</a:t>
            </a:r>
          </a:p>
          <a:p>
            <a:r>
              <a:rPr lang="en-US" altLang="ko-KR" dirty="0"/>
              <a:t>cd ~/Desktop </a:t>
            </a:r>
            <a:r>
              <a:rPr lang="ko-KR" altLang="en-US" dirty="0" err="1"/>
              <a:t>들어오는것</a:t>
            </a:r>
            <a:endParaRPr lang="ko-KR" altLang="en-US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 pull origin </a:t>
            </a:r>
            <a:r>
              <a:rPr lang="en-US" altLang="ko-KR" dirty="0" err="1"/>
              <a:t>matser</a:t>
            </a:r>
            <a:r>
              <a:rPr lang="en-US" altLang="ko-KR" dirty="0"/>
              <a:t> </a:t>
            </a:r>
            <a:r>
              <a:rPr lang="ko-KR" altLang="en-US" dirty="0"/>
              <a:t>서버 </a:t>
            </a:r>
            <a:r>
              <a:rPr lang="ko-KR" altLang="en-US" dirty="0" err="1"/>
              <a:t>저장하기전</a:t>
            </a:r>
            <a:r>
              <a:rPr lang="ko-KR" altLang="en-US" dirty="0"/>
              <a:t> 먼저 시작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 push origin master </a:t>
            </a:r>
            <a:r>
              <a:rPr lang="ko-KR" altLang="en-US" dirty="0" err="1"/>
              <a:t>깃허브에서</a:t>
            </a:r>
            <a:r>
              <a:rPr lang="ko-KR" altLang="en-US" dirty="0"/>
              <a:t> </a:t>
            </a:r>
            <a:r>
              <a:rPr lang="ko-KR" altLang="en-US" dirty="0" err="1"/>
              <a:t>넘겨주는것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1.git bash </a:t>
            </a:r>
            <a:r>
              <a:rPr lang="ko-KR" altLang="en-US" dirty="0"/>
              <a:t>먼저 </a:t>
            </a:r>
            <a:r>
              <a:rPr lang="ko-KR" altLang="en-US" dirty="0" err="1"/>
              <a:t>시작들어오기</a:t>
            </a:r>
            <a:endParaRPr lang="ko-KR" altLang="en-US" dirty="0"/>
          </a:p>
          <a:p>
            <a:r>
              <a:rPr lang="en-US" altLang="ko-KR" dirty="0"/>
              <a:t>2.git status </a:t>
            </a:r>
            <a:r>
              <a:rPr lang="ko-KR" altLang="en-US" dirty="0"/>
              <a:t>상황확인 </a:t>
            </a:r>
            <a:r>
              <a:rPr lang="ko-KR" altLang="en-US" dirty="0" err="1"/>
              <a:t>새파일</a:t>
            </a:r>
            <a:r>
              <a:rPr lang="ko-KR" altLang="en-US" dirty="0"/>
              <a:t> 인식 확인</a:t>
            </a:r>
          </a:p>
          <a:p>
            <a:r>
              <a:rPr lang="en-US" altLang="ko-KR" dirty="0"/>
              <a:t>3.git add* </a:t>
            </a:r>
            <a:r>
              <a:rPr lang="ko-KR" altLang="en-US" dirty="0" err="1"/>
              <a:t>모든파일</a:t>
            </a:r>
            <a:r>
              <a:rPr lang="ko-KR" altLang="en-US" dirty="0"/>
              <a:t> 확인</a:t>
            </a:r>
          </a:p>
          <a:p>
            <a:r>
              <a:rPr lang="en-US" altLang="ko-KR" dirty="0"/>
              <a:t>4.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48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645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ko-KR" altLang="en-US" dirty="0" smtClean="0"/>
              <a:t>프로그래</a:t>
            </a:r>
            <a:r>
              <a:rPr lang="ko-KR" altLang="en-US" dirty="0"/>
              <a:t>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옛날버전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3720074" cy="20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68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7944544" cy="44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474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142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84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31541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970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66"/>
          <a:stretch/>
        </p:blipFill>
        <p:spPr bwMode="auto">
          <a:xfrm>
            <a:off x="1403648" y="404664"/>
            <a:ext cx="6812576" cy="55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033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1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프로그래밍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블록체인 탐색기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투표시스템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토큰 시스템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이력관리 시스템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0476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776" y="-38742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0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41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255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26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84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89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82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1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Client(web) html –server(node.js)-DB(</a:t>
            </a:r>
            <a:r>
              <a:rPr lang="en-US" altLang="ko-KR" dirty="0" err="1" smtClean="0"/>
              <a:t>mongdb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오늘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c:/workspace</a:t>
            </a:r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ko-KR" altLang="en-US" dirty="0" err="1" smtClean="0"/>
              <a:t>뒤에홈페이지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\ </a:t>
            </a:r>
            <a:r>
              <a:rPr lang="ko-KR" altLang="en-US" dirty="0" smtClean="0"/>
              <a:t>경로이동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npm</a:t>
            </a:r>
            <a:r>
              <a:rPr lang="en-US" altLang="ko-KR" dirty="0" smtClean="0"/>
              <a:t> I </a:t>
            </a:r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node index </a:t>
            </a:r>
            <a:r>
              <a:rPr lang="ko-KR" altLang="en-US" dirty="0" smtClean="0"/>
              <a:t>실행패키지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후 </a:t>
            </a:r>
            <a:r>
              <a:rPr lang="en-US" altLang="ko-KR" dirty="0" smtClean="0"/>
              <a:t>localhost:3000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97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r="43613" b="30085"/>
          <a:stretch/>
        </p:blipFill>
        <p:spPr bwMode="auto">
          <a:xfrm>
            <a:off x="2483768" y="1340768"/>
            <a:ext cx="6874695" cy="47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6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화면보여주기</a:t>
            </a:r>
            <a:r>
              <a:rPr lang="ko-KR" altLang="en-US" dirty="0" smtClean="0"/>
              <a:t> 위한 자료</a:t>
            </a:r>
            <a:r>
              <a:rPr lang="en-US" altLang="ko-KR" dirty="0"/>
              <a:t>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 smtClean="0"/>
              <a:t>Router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서버쪽</a:t>
            </a:r>
            <a:endParaRPr lang="en-US" altLang="ko-KR" dirty="0" smtClean="0"/>
          </a:p>
          <a:p>
            <a:r>
              <a:rPr lang="en-US" altLang="ko-KR" dirty="0" smtClean="0"/>
              <a:t>Public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web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여기안에다가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4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377</Words>
  <Application>Microsoft Office PowerPoint</Application>
  <PresentationFormat>화면 슬라이드 쇼(4:3)</PresentationFormat>
  <Paragraphs>131</Paragraphs>
  <Slides>57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2019.11.28 제출</vt:lpstr>
      <vt:lpstr>페북의 화폐 리브라</vt:lpstr>
      <vt:lpstr>비트코인</vt:lpstr>
      <vt:lpstr>PowerPoint 프레젠테이션</vt:lpstr>
      <vt:lpstr>DApp</vt:lpstr>
      <vt:lpstr>프로젝트 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스케닝</vt:lpstr>
      <vt:lpstr>PowerPoint 프레젠테이션</vt:lpstr>
      <vt:lpstr>PowerPoint 프레젠테이션</vt:lpstr>
      <vt:lpstr>PowerPoint 프레젠테이션</vt:lpstr>
      <vt:lpstr>결제시스템 만들기</vt:lpstr>
      <vt:lpstr>PowerPoint 프레젠테이션</vt:lpstr>
      <vt:lpstr>스마트컨트랙트</vt:lpstr>
      <vt:lpstr>PowerPoint 프레젠테이션</vt:lpstr>
      <vt:lpstr>PowerPoint 프레젠테이션</vt:lpstr>
      <vt:lpstr>PowerPoint 프레젠테이션</vt:lpstr>
      <vt:lpstr>PowerPoint 프레젠테이션</vt:lpstr>
      <vt:lpstr>Geth 설치완료</vt:lpstr>
      <vt:lpstr>PowerPoint 프레젠테이션</vt:lpstr>
      <vt:lpstr>지갑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스마트컨트랙트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2019.11.25</dc:title>
  <dc:creator>LG</dc:creator>
  <cp:lastModifiedBy>LG</cp:lastModifiedBy>
  <cp:revision>113</cp:revision>
  <dcterms:created xsi:type="dcterms:W3CDTF">2019-11-25T00:35:20Z</dcterms:created>
  <dcterms:modified xsi:type="dcterms:W3CDTF">2019-11-26T08:18:33Z</dcterms:modified>
</cp:coreProperties>
</file>